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2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4428158F-B65D-4CD3-8ABD-9F900045B173}" type="datetimeFigureOut">
              <a:rPr lang="en-US" smtClean="0"/>
              <a:pPr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fld id="{8CC74322-5BBF-4430-BE6E-5C52931AE5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claudiu.brandas@feaa.uvt.ro" TargetMode="External"/><Relationship Id="rId2" Type="http://schemas.openxmlformats.org/officeDocument/2006/relationships/hyperlink" Target="mailto:mihaela.muntean@feaa.uvt.ro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viorel.negrut@feaa.uvt.r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o-RO" dirty="0" err="1" smtClean="0"/>
              <a:t>nfo</a:t>
            </a:r>
            <a:r>
              <a:rPr lang="en-US" dirty="0" smtClean="0"/>
              <a:t>E</a:t>
            </a:r>
            <a:r>
              <a:rPr lang="ro-RO" dirty="0" smtClean="0"/>
              <a:t>c</a:t>
            </a:r>
            <a:r>
              <a:rPr lang="en-US" dirty="0" smtClean="0"/>
              <a:t>-</a:t>
            </a:r>
            <a:r>
              <a:rPr lang="en-US" dirty="0" err="1" smtClean="0"/>
              <a:t>JuniorGroup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o-RO" dirty="0" smtClean="0"/>
              <a:t>Inițiativa Departamentului de Sisteme Informaționale pentru Afaceri</a:t>
            </a:r>
          </a:p>
          <a:p>
            <a:r>
              <a:rPr lang="ro-RO" dirty="0" smtClean="0"/>
              <a:t>Facultatea de Economie și de Administrare a Afacerilor</a:t>
            </a:r>
          </a:p>
          <a:p>
            <a:r>
              <a:rPr lang="ro-RO" dirty="0" smtClean="0"/>
              <a:t>Universitatea de Vest din Timișoara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3600" b="1" dirty="0" smtClean="0"/>
              <a:t>Obiective</a:t>
            </a:r>
          </a:p>
          <a:p>
            <a:r>
              <a:rPr lang="ro-RO" sz="3600" b="1" dirty="0" smtClean="0"/>
              <a:t>Implementare</a:t>
            </a:r>
          </a:p>
          <a:p>
            <a:r>
              <a:rPr lang="ro-RO" sz="3600" b="1" dirty="0" smtClean="0"/>
              <a:t>Rezultate</a:t>
            </a:r>
            <a:endParaRPr lang="en-US" sz="36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o-RO" dirty="0" err="1" smtClean="0"/>
              <a:t>nfo</a:t>
            </a:r>
            <a:r>
              <a:rPr lang="en-US" dirty="0" smtClean="0"/>
              <a:t>E</a:t>
            </a:r>
            <a:r>
              <a:rPr lang="ro-RO" dirty="0" smtClean="0"/>
              <a:t>c</a:t>
            </a:r>
            <a:r>
              <a:rPr lang="en-US" dirty="0" smtClean="0"/>
              <a:t>-</a:t>
            </a:r>
            <a:r>
              <a:rPr lang="en-US" dirty="0" err="1" smtClean="0"/>
              <a:t>JuniorGroup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err="1" smtClean="0"/>
              <a:t>Obiective</a:t>
            </a:r>
            <a:endParaRPr lang="en-US" b="1" dirty="0"/>
          </a:p>
          <a:p>
            <a:pPr lvl="1"/>
            <a:r>
              <a:rPr lang="ro-RO" dirty="0" smtClean="0"/>
              <a:t>Crearea unui mediu </a:t>
            </a:r>
            <a:r>
              <a:rPr lang="ro-RO" dirty="0" err="1" smtClean="0"/>
              <a:t>colaborativ</a:t>
            </a:r>
            <a:r>
              <a:rPr lang="ro-RO" dirty="0" smtClean="0"/>
              <a:t> liceu-facultate, axat pe dezvoltarea cunoștințelor în domeniul aplicațiilor informatice pentru mediul de business și social. </a:t>
            </a:r>
            <a:endParaRPr lang="en-US" dirty="0" smtClean="0"/>
          </a:p>
          <a:p>
            <a:pPr lvl="1"/>
            <a:endParaRPr lang="ro-RO" dirty="0" smtClean="0"/>
          </a:p>
          <a:p>
            <a:pPr lvl="1"/>
            <a:r>
              <a:rPr lang="ro-RO" dirty="0" smtClean="0"/>
              <a:t>Dezvoltarea unor grupuri de lucru mixte pentru generarea de idei și proiecte informatice cu aplicabilitate în mediul de business. </a:t>
            </a:r>
          </a:p>
          <a:p>
            <a:pPr lvl="1"/>
            <a:endParaRPr lang="en-US" dirty="0" smtClean="0"/>
          </a:p>
          <a:p>
            <a:pPr lvl="1"/>
            <a:r>
              <a:rPr lang="ro-RO" dirty="0" smtClean="0"/>
              <a:t>Desfășurarea </a:t>
            </a:r>
            <a:r>
              <a:rPr lang="ro-RO" dirty="0" smtClean="0"/>
              <a:t>unor concursuri și ateliere de lucru sponsorizate de firmele/organizațiile locale (sau naționale).  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o-RO" dirty="0" err="1" smtClean="0"/>
              <a:t>nfo</a:t>
            </a:r>
            <a:r>
              <a:rPr lang="en-US" dirty="0" smtClean="0"/>
              <a:t>E</a:t>
            </a:r>
            <a:r>
              <a:rPr lang="ro-RO" dirty="0" smtClean="0"/>
              <a:t>c</a:t>
            </a:r>
            <a:r>
              <a:rPr lang="en-US" dirty="0" smtClean="0"/>
              <a:t>-</a:t>
            </a:r>
            <a:r>
              <a:rPr lang="en-US" dirty="0" err="1" smtClean="0"/>
              <a:t>JuniorGroup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err="1" smtClean="0"/>
              <a:t>Implementare</a:t>
            </a:r>
            <a:endParaRPr lang="ro-RO" b="1" dirty="0" smtClean="0"/>
          </a:p>
          <a:p>
            <a:pPr lvl="1"/>
            <a:r>
              <a:rPr lang="ro-RO" dirty="0" smtClean="0"/>
              <a:t>Identificarea unor domenii și activități de interes comun. Propunere:</a:t>
            </a:r>
          </a:p>
          <a:p>
            <a:pPr lvl="2"/>
            <a:r>
              <a:rPr lang="ro-RO" dirty="0" smtClean="0"/>
              <a:t>Aplicații mobile</a:t>
            </a:r>
          </a:p>
          <a:p>
            <a:pPr lvl="2"/>
            <a:r>
              <a:rPr lang="ro-RO" dirty="0" smtClean="0"/>
              <a:t>Aplicații în rețele de socializare</a:t>
            </a:r>
          </a:p>
          <a:p>
            <a:pPr lvl="2"/>
            <a:r>
              <a:rPr lang="ro-RO" dirty="0" smtClean="0"/>
              <a:t>Aplicații WEB </a:t>
            </a:r>
          </a:p>
          <a:p>
            <a:pPr lvl="2"/>
            <a:r>
              <a:rPr lang="ro-RO" dirty="0" smtClean="0"/>
              <a:t>WEB Design</a:t>
            </a:r>
          </a:p>
          <a:p>
            <a:pPr lvl="2"/>
            <a:r>
              <a:rPr lang="ro-RO" dirty="0" err="1" smtClean="0"/>
              <a:t>CyberSecurity</a:t>
            </a:r>
            <a:r>
              <a:rPr lang="ro-RO" dirty="0" smtClean="0"/>
              <a:t> </a:t>
            </a:r>
          </a:p>
          <a:p>
            <a:pPr lvl="1"/>
            <a:r>
              <a:rPr lang="ro-RO" dirty="0" smtClean="0"/>
              <a:t>Identificarea grupurilor interesate de această inițiativă</a:t>
            </a:r>
          </a:p>
          <a:p>
            <a:pPr lvl="1"/>
            <a:r>
              <a:rPr lang="ro-RO" dirty="0" smtClean="0"/>
              <a:t>Crearea unor grupuri mixte pe structura:</a:t>
            </a:r>
          </a:p>
          <a:p>
            <a:pPr lvl="2"/>
            <a:r>
              <a:rPr lang="ro-RO" dirty="0" smtClean="0"/>
              <a:t>Profesor FEAA - Profesor liceu</a:t>
            </a:r>
          </a:p>
          <a:p>
            <a:pPr lvl="2"/>
            <a:r>
              <a:rPr lang="ro-RO" dirty="0" smtClean="0"/>
              <a:t>Elevi – Studenți</a:t>
            </a:r>
          </a:p>
          <a:p>
            <a:pPr lvl="1"/>
            <a:r>
              <a:rPr lang="ro-RO" dirty="0" smtClean="0"/>
              <a:t>Stabilirea unui orar al întâlnirilor de lucru (inclusiv laboratoare virtuale). Propunere: </a:t>
            </a:r>
            <a:r>
              <a:rPr lang="ro-RO" dirty="0" err="1" smtClean="0"/>
              <a:t>bi-lunar</a:t>
            </a:r>
            <a:r>
              <a:rPr lang="ro-RO" dirty="0" smtClean="0"/>
              <a:t>, modul de 3 sau 4 ore, locație FEAA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o-RO" dirty="0" err="1" smtClean="0"/>
              <a:t>nfo</a:t>
            </a:r>
            <a:r>
              <a:rPr lang="en-US" dirty="0" smtClean="0"/>
              <a:t>E</a:t>
            </a:r>
            <a:r>
              <a:rPr lang="ro-RO" dirty="0" smtClean="0"/>
              <a:t>c</a:t>
            </a:r>
            <a:r>
              <a:rPr lang="en-US" dirty="0" smtClean="0"/>
              <a:t>-</a:t>
            </a:r>
            <a:r>
              <a:rPr lang="en-US" dirty="0" err="1" smtClean="0"/>
              <a:t>JuniorGroup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err="1" smtClean="0"/>
              <a:t>Rezultate</a:t>
            </a:r>
            <a:endParaRPr lang="ro-RO" b="1" dirty="0" smtClean="0"/>
          </a:p>
          <a:p>
            <a:pPr lvl="1"/>
            <a:r>
              <a:rPr lang="ro-RO" dirty="0" smtClean="0"/>
              <a:t>Crearea unei rețele de cunoștințe și resurse în domeniul informaticii aplicate în business (</a:t>
            </a:r>
            <a:r>
              <a:rPr lang="ro-RO" dirty="0" err="1" smtClean="0"/>
              <a:t>liceu-facultate-mediul</a:t>
            </a:r>
            <a:r>
              <a:rPr lang="ro-RO" dirty="0" smtClean="0"/>
              <a:t> de afaceri)</a:t>
            </a:r>
          </a:p>
          <a:p>
            <a:pPr lvl="1"/>
            <a:r>
              <a:rPr lang="ro-RO" dirty="0" smtClean="0"/>
              <a:t>Pregătirea elevilor de liceu pentru o mai bună înțelegere a activităților universitare</a:t>
            </a:r>
          </a:p>
          <a:p>
            <a:pPr lvl="1"/>
            <a:r>
              <a:rPr lang="ro-RO" dirty="0" smtClean="0"/>
              <a:t>Idei și proiecte comune</a:t>
            </a:r>
          </a:p>
          <a:p>
            <a:pPr lvl="1"/>
            <a:r>
              <a:rPr lang="ro-RO" dirty="0" smtClean="0"/>
              <a:t>Proiecte practice dezvoltate în echipe mixte (</a:t>
            </a:r>
            <a:r>
              <a:rPr lang="ro-RO" dirty="0" err="1" smtClean="0"/>
              <a:t>profesori-elevi-studenți</a:t>
            </a:r>
            <a:r>
              <a:rPr lang="ro-RO" dirty="0" smtClean="0"/>
              <a:t>)</a:t>
            </a:r>
          </a:p>
          <a:p>
            <a:pPr lvl="1"/>
            <a:r>
              <a:rPr lang="ro-RO" dirty="0" smtClean="0"/>
              <a:t>Conectarea la mediul de afaceri</a:t>
            </a:r>
          </a:p>
          <a:p>
            <a:pPr lvl="1"/>
            <a:r>
              <a:rPr lang="ro-RO" dirty="0" smtClean="0"/>
              <a:t>Concursuri și acțiuni comune</a:t>
            </a: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o-RO" dirty="0" err="1" smtClean="0"/>
              <a:t>nfo</a:t>
            </a:r>
            <a:r>
              <a:rPr lang="en-US" dirty="0" smtClean="0"/>
              <a:t>E</a:t>
            </a:r>
            <a:r>
              <a:rPr lang="ro-RO" dirty="0" smtClean="0"/>
              <a:t>c</a:t>
            </a:r>
            <a:r>
              <a:rPr lang="en-US" dirty="0" smtClean="0"/>
              <a:t>-</a:t>
            </a:r>
            <a:r>
              <a:rPr lang="en-US" dirty="0" err="1" smtClean="0"/>
              <a:t>JuniorGroup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Contact</a:t>
            </a:r>
          </a:p>
          <a:p>
            <a:pPr lvl="1"/>
            <a:r>
              <a:rPr lang="en-US" dirty="0" smtClean="0">
                <a:hlinkClick r:id="rId2"/>
              </a:rPr>
              <a:t>mihaela.muntean@feaa.uvt.ro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claudiu.brandas@feaa.uvt.ro</a:t>
            </a:r>
            <a:endParaRPr lang="en-US" dirty="0" smtClean="0"/>
          </a:p>
          <a:p>
            <a:pPr lvl="1"/>
            <a:r>
              <a:rPr lang="en-US" dirty="0" smtClean="0">
                <a:hlinkClick r:id="rId4"/>
              </a:rPr>
              <a:t>viorel.negrut@feaa.uvt.ro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o-RO" dirty="0" err="1" smtClean="0"/>
              <a:t>nfo</a:t>
            </a:r>
            <a:r>
              <a:rPr lang="en-US" dirty="0" smtClean="0"/>
              <a:t>E</a:t>
            </a:r>
            <a:r>
              <a:rPr lang="ro-RO" dirty="0" smtClean="0"/>
              <a:t>c</a:t>
            </a:r>
            <a:r>
              <a:rPr lang="en-US" dirty="0" smtClean="0"/>
              <a:t>-</a:t>
            </a:r>
            <a:r>
              <a:rPr lang="en-US" dirty="0" err="1" smtClean="0"/>
              <a:t>JuniorGroup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ntain">
  <a:themeElements>
    <a:clrScheme name="Mountain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Mountain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untain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</Template>
  <TotalTime>146</TotalTime>
  <Words>237</Words>
  <Application>Microsoft Office PowerPoint</Application>
  <PresentationFormat>On-screen Show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Mountain</vt:lpstr>
      <vt:lpstr>InfoEc-JuniorGroup</vt:lpstr>
      <vt:lpstr>InfoEc-JuniorGroup</vt:lpstr>
      <vt:lpstr>InfoEc-JuniorGroup</vt:lpstr>
      <vt:lpstr>InfoEc-JuniorGroup</vt:lpstr>
      <vt:lpstr>InfoEc-JuniorGroup</vt:lpstr>
      <vt:lpstr>InfoEc-JuniorGroup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alphax</dc:creator>
  <cp:lastModifiedBy>alphax</cp:lastModifiedBy>
  <cp:revision>21</cp:revision>
  <dcterms:created xsi:type="dcterms:W3CDTF">2012-01-27T16:31:30Z</dcterms:created>
  <dcterms:modified xsi:type="dcterms:W3CDTF">2012-01-28T07:28:08Z</dcterms:modified>
</cp:coreProperties>
</file>